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1" r:id="rId8"/>
    <p:sldId id="263" r:id="rId9"/>
    <p:sldId id="264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337108" y="2365444"/>
            <a:ext cx="307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DRAW LIFE</a:t>
            </a:r>
            <a:r>
              <a:rPr lang="en-US" altLang="ko-KR" sz="4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!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1467385" y="347888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쿠키런</a:t>
            </a:r>
            <a:r>
              <a:rPr lang="ko-KR" altLang="en-US" sz="2000" dirty="0" smtClean="0"/>
              <a:t> 오븐브레이크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598221" y="6010656"/>
            <a:ext cx="3353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 smtClean="0"/>
              <a:t>내인생은</a:t>
            </a:r>
            <a:r>
              <a:rPr lang="ko-KR" altLang="en-US" dirty="0" smtClean="0"/>
              <a:t> </a:t>
            </a:r>
            <a:r>
              <a:rPr lang="ko-KR" altLang="en-US" dirty="0" smtClean="0"/>
              <a:t>무지갯빛</a:t>
            </a:r>
            <a:endParaRPr lang="en-US" altLang="ko-KR" dirty="0"/>
          </a:p>
          <a:p>
            <a:pPr algn="r"/>
            <a:r>
              <a:rPr lang="ko-KR" altLang="en-US" dirty="0" smtClean="0"/>
              <a:t>김양선</a:t>
            </a:r>
            <a:r>
              <a:rPr lang="en-US" altLang="ko-KR" dirty="0" smtClean="0"/>
              <a:t>, </a:t>
            </a:r>
            <a:r>
              <a:rPr lang="ko-KR" altLang="en-US" dirty="0"/>
              <a:t>윤서연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임서영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최건우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133639" y="86213"/>
            <a:ext cx="309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DRAW LIFE!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개요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4237707" y="1930377"/>
            <a:ext cx="3771900" cy="28017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547145" y="2161606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타이틀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DRAW LIFE!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547144" y="3008096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장르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러닝액션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547143" y="3855672"/>
            <a:ext cx="230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원작게임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쿠키런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오븐브레이크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70704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시놉시스</a:t>
              </a:r>
              <a:endPara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4196" y="1691353"/>
            <a:ext cx="11876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넌 뭐가 </a:t>
            </a:r>
            <a:r>
              <a:rPr lang="ko-KR" altLang="en-US" sz="2000" b="1" dirty="0" smtClean="0"/>
              <a:t>하고 싶니</a:t>
            </a:r>
            <a:r>
              <a:rPr lang="en-US" altLang="ko-KR" sz="2000" b="1" dirty="0" smtClean="0"/>
              <a:t>?</a:t>
            </a:r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r>
              <a:rPr lang="ko-KR" altLang="en-US" sz="2000" dirty="0" smtClean="0"/>
              <a:t>응애응애 애기부터 꿈을 다 이룬 후의 모습까지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이름도 정해서 내가 키우는 내 캐릭터</a:t>
            </a:r>
            <a:r>
              <a:rPr lang="en-US" altLang="ko-KR" sz="2000" dirty="0" smtClean="0"/>
              <a:t>!</a:t>
            </a:r>
          </a:p>
          <a:p>
            <a:r>
              <a:rPr lang="ko-KR" altLang="en-US" sz="2000" dirty="0" smtClean="0"/>
              <a:t>내 캐릭터는 커서 뭐가 되고 싶을까</a:t>
            </a:r>
            <a:r>
              <a:rPr lang="en-US" altLang="ko-KR" sz="2000" dirty="0" smtClean="0"/>
              <a:t>?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당신이 꾸며나가는 하나의 인생 이야기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캐릭터가 원하는 직업을 과연 이뤄줄 수 있을까요</a:t>
            </a:r>
            <a:r>
              <a:rPr lang="en-US" altLang="ko-KR" sz="2000" dirty="0" smtClean="0"/>
              <a:t>?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스테이지 별로 나오는 장애물을 통해 꿈을 실현시켜주세요</a:t>
            </a:r>
            <a:r>
              <a:rPr lang="en-US" altLang="ko-KR" sz="2000" dirty="0" smtClean="0"/>
              <a:t>!</a:t>
            </a:r>
          </a:p>
          <a:p>
            <a:endParaRPr lang="en-US" altLang="ko-KR" sz="2000" dirty="0"/>
          </a:p>
          <a:p>
            <a:r>
              <a:rPr lang="en-US" altLang="ko-KR" sz="2000" i="1" dirty="0" smtClean="0"/>
              <a:t>… </a:t>
            </a:r>
            <a:r>
              <a:rPr lang="ko-KR" altLang="en-US" sz="2000" i="1" dirty="0" smtClean="0"/>
              <a:t>어쩌면 현실 속에서 벗어날 수 있을지도</a:t>
            </a:r>
            <a:r>
              <a:rPr lang="en-US" altLang="ko-KR" sz="2000" i="1" dirty="0" smtClean="0"/>
              <a:t>.</a:t>
            </a:r>
            <a:endParaRPr lang="en-US" altLang="ko-KR" sz="2000" i="1" dirty="0"/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화살표 연결선 52"/>
          <p:cNvCxnSpPr>
            <a:stCxn id="29" idx="4"/>
            <a:endCxn id="26" idx="0"/>
          </p:cNvCxnSpPr>
          <p:nvPr/>
        </p:nvCxnSpPr>
        <p:spPr>
          <a:xfrm>
            <a:off x="9631680" y="2923531"/>
            <a:ext cx="0" cy="224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84426" y="94977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코어플레이</a:t>
              </a:r>
              <a:endPara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3728" y="1251551"/>
            <a:ext cx="691247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왼쪽에서 오른쪽으로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상호작용을 통한 액션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b="1" dirty="0" smtClean="0"/>
              <a:t>진행하고 있는 방향의 역방향으로 이동 불가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자동으로 오른쪽으로 달림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b="1" dirty="0" smtClean="0"/>
              <a:t>점프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슬라이드를 통한 다양한 이벤트</a:t>
            </a:r>
            <a:endParaRPr lang="en-US" altLang="ko-KR" b="1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1) </a:t>
            </a:r>
            <a:r>
              <a:rPr lang="ko-KR" altLang="en-US" dirty="0" smtClean="0"/>
              <a:t>방해물 뛰어넘기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하기</a:t>
            </a:r>
            <a:endParaRPr lang="en-US" altLang="ko-KR" dirty="0"/>
          </a:p>
          <a:p>
            <a:r>
              <a:rPr lang="en-US" altLang="ko-KR" dirty="0" smtClean="0"/>
              <a:t>		- </a:t>
            </a:r>
            <a:r>
              <a:rPr lang="ko-KR" altLang="en-US" dirty="0" smtClean="0"/>
              <a:t>부딪히면 느려짐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게이지 영향</a:t>
            </a:r>
            <a:r>
              <a:rPr lang="en-US" altLang="ko-KR" dirty="0" smtClean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적 밟아서 </a:t>
            </a:r>
            <a:r>
              <a:rPr lang="ko-KR" altLang="en-US" dirty="0" smtClean="0"/>
              <a:t>처치하기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히든</a:t>
            </a:r>
            <a:r>
              <a:rPr lang="en-US" altLang="ko-KR" dirty="0" smtClean="0"/>
              <a:t>]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밟으면 처치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부딪히면 체력 </a:t>
            </a:r>
            <a:r>
              <a:rPr lang="en-US" altLang="ko-KR" dirty="0" smtClean="0"/>
              <a:t>-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		- HP = 0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종료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3) </a:t>
            </a:r>
            <a:r>
              <a:rPr lang="ko-KR" altLang="en-US" dirty="0" smtClean="0"/>
              <a:t>특정 </a:t>
            </a:r>
            <a:r>
              <a:rPr lang="ko-KR" altLang="en-US" dirty="0" smtClean="0"/>
              <a:t>나이</a:t>
            </a:r>
            <a:r>
              <a:rPr lang="ko-KR" altLang="en-US" dirty="0" smtClean="0"/>
              <a:t>에서 조건 고려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- </a:t>
            </a:r>
            <a:r>
              <a:rPr lang="ko-KR" altLang="en-US" dirty="0" smtClean="0"/>
              <a:t>조건 충족 </a:t>
            </a:r>
            <a:r>
              <a:rPr lang="en-US" altLang="ko-KR" dirty="0" smtClean="0"/>
              <a:t>X </a:t>
            </a:r>
            <a:r>
              <a:rPr lang="en-US" altLang="ko-KR" dirty="0" smtClean="0">
                <a:sym typeface="Wingdings" panose="05000000000000000000" pitchFamily="2" charset="2"/>
              </a:rPr>
              <a:t>  </a:t>
            </a:r>
            <a:r>
              <a:rPr lang="ko-KR" altLang="en-US" dirty="0" smtClean="0">
                <a:sym typeface="Wingdings" panose="05000000000000000000" pitchFamily="2" charset="2"/>
              </a:rPr>
              <a:t>종료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sym typeface="Wingdings" panose="05000000000000000000" pitchFamily="2" charset="2"/>
              </a:rPr>
              <a:t>	- </a:t>
            </a:r>
            <a:r>
              <a:rPr lang="ko-KR" altLang="en-US" dirty="0" smtClean="0">
                <a:sym typeface="Wingdings" panose="05000000000000000000" pitchFamily="2" charset="2"/>
              </a:rPr>
              <a:t>조건 달성 </a:t>
            </a:r>
            <a:r>
              <a:rPr lang="en-US" altLang="ko-KR" dirty="0" smtClean="0">
                <a:sym typeface="Wingdings" panose="05000000000000000000" pitchFamily="2" charset="2"/>
              </a:rPr>
              <a:t>O  </a:t>
            </a:r>
            <a:r>
              <a:rPr lang="ko-KR" altLang="en-US" dirty="0" smtClean="0">
                <a:sym typeface="Wingdings" panose="05000000000000000000" pitchFamily="2" charset="2"/>
              </a:rPr>
              <a:t>스테이지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 startAt="3"/>
            </a:pPr>
            <a:r>
              <a:rPr lang="ko-KR" altLang="en-US" b="1" dirty="0" smtClean="0"/>
              <a:t>상호작용을 </a:t>
            </a:r>
            <a:r>
              <a:rPr lang="ko-KR" altLang="en-US" b="1" dirty="0" smtClean="0"/>
              <a:t>통한 다양한 이벤트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	1)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안의 </a:t>
            </a:r>
            <a:r>
              <a:rPr lang="ko-KR" altLang="en-US" dirty="0" err="1" smtClean="0"/>
              <a:t>히든</a:t>
            </a:r>
            <a:r>
              <a:rPr lang="ko-KR" altLang="en-US" dirty="0" smtClean="0"/>
              <a:t> 스테이지 </a:t>
            </a:r>
            <a:r>
              <a:rPr lang="ko-KR" altLang="en-US" dirty="0" smtClean="0"/>
              <a:t>들어가기 </a:t>
            </a:r>
            <a:r>
              <a:rPr lang="en-US" altLang="ko-KR" dirty="0" smtClean="0"/>
              <a:t>[ </a:t>
            </a:r>
            <a:r>
              <a:rPr lang="ko-KR" altLang="en-US" dirty="0" smtClean="0"/>
              <a:t>학생 분기 </a:t>
            </a:r>
            <a:r>
              <a:rPr lang="en-US" altLang="ko-KR" dirty="0" smtClean="0"/>
              <a:t>]</a:t>
            </a:r>
            <a:endParaRPr lang="en-US" altLang="ko-KR" dirty="0" smtClean="0"/>
          </a:p>
          <a:p>
            <a:pPr lvl="1"/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일정 장애물 획득</a:t>
            </a:r>
            <a:r>
              <a:rPr lang="en-US" altLang="ko-KR" dirty="0" smtClean="0"/>
              <a:t>(</a:t>
            </a:r>
            <a:r>
              <a:rPr lang="ko-KR" altLang="en-US" dirty="0" smtClean="0"/>
              <a:t>희귀 확률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	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직업 관련 아이템 먹기</a:t>
            </a:r>
            <a:endParaRPr lang="en-US" altLang="ko-KR" dirty="0" smtClean="0"/>
          </a:p>
          <a:p>
            <a:pPr lvl="1"/>
            <a:r>
              <a:rPr lang="en-US" altLang="ko-KR" dirty="0"/>
              <a:t>	</a:t>
            </a:r>
            <a:r>
              <a:rPr lang="en-US" altLang="ko-KR" dirty="0" smtClean="0"/>
              <a:t>	- </a:t>
            </a:r>
            <a:r>
              <a:rPr lang="ko-KR" altLang="en-US" dirty="0" smtClean="0"/>
              <a:t>성취도 상승</a:t>
            </a:r>
            <a:endParaRPr lang="en-US" altLang="ko-KR" dirty="0" smtClean="0"/>
          </a:p>
          <a:p>
            <a:pPr lvl="1"/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125712" y="172544"/>
            <a:ext cx="1011936" cy="499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달리기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>
          <a:xfrm>
            <a:off x="7473696" y="1456913"/>
            <a:ext cx="1365504" cy="767703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방해물</a:t>
            </a:r>
            <a:endParaRPr lang="ko-KR" altLang="en-US" dirty="0"/>
          </a:p>
        </p:txBody>
      </p:sp>
      <p:sp>
        <p:nvSpPr>
          <p:cNvPr id="16" name="다이아몬드 15"/>
          <p:cNvSpPr/>
          <p:nvPr/>
        </p:nvSpPr>
        <p:spPr>
          <a:xfrm>
            <a:off x="8948928" y="1456912"/>
            <a:ext cx="1365504" cy="767703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적</a:t>
            </a:r>
            <a:endParaRPr lang="ko-KR" altLang="en-US" dirty="0"/>
          </a:p>
        </p:txBody>
      </p:sp>
      <p:sp>
        <p:nvSpPr>
          <p:cNvPr id="19" name="다이아몬드 18"/>
          <p:cNvSpPr/>
          <p:nvPr/>
        </p:nvSpPr>
        <p:spPr>
          <a:xfrm>
            <a:off x="10424160" y="1456912"/>
            <a:ext cx="1365504" cy="767703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분기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125712" y="836130"/>
            <a:ext cx="1011936" cy="499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점프</a:t>
            </a:r>
            <a:r>
              <a:rPr lang="en-US" altLang="ko-KR" dirty="0" smtClean="0"/>
              <a:t>/</a:t>
            </a:r>
            <a:r>
              <a:rPr lang="ko-KR" altLang="en-US" dirty="0" smtClean="0"/>
              <a:t>슬라이드</a:t>
            </a:r>
            <a:endParaRPr lang="en-US" altLang="ko-KR" dirty="0" smtClean="0"/>
          </a:p>
        </p:txBody>
      </p:sp>
      <p:sp>
        <p:nvSpPr>
          <p:cNvPr id="21" name="다이아몬드 20"/>
          <p:cNvSpPr/>
          <p:nvPr/>
        </p:nvSpPr>
        <p:spPr>
          <a:xfrm>
            <a:off x="7768948" y="3695823"/>
            <a:ext cx="1753003" cy="767703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히든</a:t>
            </a:r>
            <a:r>
              <a:rPr lang="ko-KR" altLang="en-US" dirty="0" smtClean="0"/>
              <a:t> 아이템</a:t>
            </a:r>
            <a:endParaRPr lang="ko-KR" altLang="en-US" dirty="0"/>
          </a:p>
        </p:txBody>
      </p:sp>
      <p:sp>
        <p:nvSpPr>
          <p:cNvPr id="22" name="다이아몬드 21"/>
          <p:cNvSpPr/>
          <p:nvPr/>
        </p:nvSpPr>
        <p:spPr>
          <a:xfrm>
            <a:off x="9631680" y="3695822"/>
            <a:ext cx="1358373" cy="767703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아이템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9001896" y="3104349"/>
            <a:ext cx="1188720" cy="499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상호작용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9125712" y="5165168"/>
            <a:ext cx="1011936" cy="499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달리기</a:t>
            </a:r>
            <a:endParaRPr lang="en-US" altLang="ko-KR" dirty="0" smtClean="0"/>
          </a:p>
        </p:txBody>
      </p:sp>
      <p:sp>
        <p:nvSpPr>
          <p:cNvPr id="12" name="타원 11"/>
          <p:cNvSpPr/>
          <p:nvPr/>
        </p:nvSpPr>
        <p:spPr>
          <a:xfrm>
            <a:off x="7672224" y="2370929"/>
            <a:ext cx="899904" cy="5608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2-1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9181728" y="2362699"/>
            <a:ext cx="899904" cy="5608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2-2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10656960" y="2379735"/>
            <a:ext cx="899904" cy="5608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2-3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389248" y="4533931"/>
            <a:ext cx="899904" cy="5608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3-1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64480" y="4541774"/>
            <a:ext cx="899904" cy="5608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3-2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715872" y="6048434"/>
            <a:ext cx="1011936" cy="499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stCxn id="8" idx="2"/>
            <a:endCxn id="20" idx="0"/>
          </p:cNvCxnSpPr>
          <p:nvPr/>
        </p:nvCxnSpPr>
        <p:spPr>
          <a:xfrm>
            <a:off x="9631680" y="672066"/>
            <a:ext cx="0" cy="16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2"/>
            <a:endCxn id="16" idx="0"/>
          </p:cNvCxnSpPr>
          <p:nvPr/>
        </p:nvCxnSpPr>
        <p:spPr>
          <a:xfrm>
            <a:off x="9631680" y="1335652"/>
            <a:ext cx="0" cy="12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0" idx="1"/>
            <a:endCxn id="10" idx="0"/>
          </p:cNvCxnSpPr>
          <p:nvPr/>
        </p:nvCxnSpPr>
        <p:spPr>
          <a:xfrm rot="10800000" flipV="1">
            <a:off x="8156448" y="1085891"/>
            <a:ext cx="969264" cy="371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8" idx="3"/>
            <a:endCxn id="19" idx="0"/>
          </p:cNvCxnSpPr>
          <p:nvPr/>
        </p:nvCxnSpPr>
        <p:spPr>
          <a:xfrm>
            <a:off x="10137648" y="422305"/>
            <a:ext cx="969264" cy="10346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6" idx="2"/>
            <a:endCxn id="29" idx="0"/>
          </p:cNvCxnSpPr>
          <p:nvPr/>
        </p:nvCxnSpPr>
        <p:spPr>
          <a:xfrm>
            <a:off x="9631680" y="2224615"/>
            <a:ext cx="0" cy="13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2"/>
            <a:endCxn id="12" idx="0"/>
          </p:cNvCxnSpPr>
          <p:nvPr/>
        </p:nvCxnSpPr>
        <p:spPr>
          <a:xfrm flipH="1">
            <a:off x="8122176" y="2224616"/>
            <a:ext cx="34272" cy="14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9" idx="2"/>
          </p:cNvCxnSpPr>
          <p:nvPr/>
        </p:nvCxnSpPr>
        <p:spPr>
          <a:xfrm>
            <a:off x="11106912" y="2224615"/>
            <a:ext cx="0" cy="2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2" idx="4"/>
            <a:endCxn id="26" idx="1"/>
          </p:cNvCxnSpPr>
          <p:nvPr/>
        </p:nvCxnSpPr>
        <p:spPr>
          <a:xfrm rot="16200000" flipH="1">
            <a:off x="7382360" y="3671577"/>
            <a:ext cx="2483168" cy="10035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0" idx="4"/>
            <a:endCxn id="33" idx="3"/>
          </p:cNvCxnSpPr>
          <p:nvPr/>
        </p:nvCxnSpPr>
        <p:spPr>
          <a:xfrm rot="5400000">
            <a:off x="9238546" y="4429829"/>
            <a:ext cx="3357628" cy="379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8" idx="1"/>
            <a:endCxn id="25" idx="1"/>
          </p:cNvCxnSpPr>
          <p:nvPr/>
        </p:nvCxnSpPr>
        <p:spPr>
          <a:xfrm rot="10800000" flipV="1">
            <a:off x="9001896" y="422304"/>
            <a:ext cx="123816" cy="2931805"/>
          </a:xfrm>
          <a:prstGeom prst="bentConnector3">
            <a:avLst>
              <a:gd name="adj1" fmla="val 146625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25" idx="3"/>
            <a:endCxn id="22" idx="0"/>
          </p:cNvCxnSpPr>
          <p:nvPr/>
        </p:nvCxnSpPr>
        <p:spPr>
          <a:xfrm>
            <a:off x="10190616" y="3354110"/>
            <a:ext cx="120251" cy="341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5" idx="1"/>
            <a:endCxn id="21" idx="0"/>
          </p:cNvCxnSpPr>
          <p:nvPr/>
        </p:nvCxnSpPr>
        <p:spPr>
          <a:xfrm rot="10800000" flipV="1">
            <a:off x="8645450" y="3354109"/>
            <a:ext cx="356446" cy="3417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21" idx="2"/>
            <a:endCxn id="31" idx="0"/>
          </p:cNvCxnSpPr>
          <p:nvPr/>
        </p:nvCxnSpPr>
        <p:spPr>
          <a:xfrm>
            <a:off x="8645450" y="4463526"/>
            <a:ext cx="193750" cy="70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22" idx="2"/>
            <a:endCxn id="32" idx="0"/>
          </p:cNvCxnSpPr>
          <p:nvPr/>
        </p:nvCxnSpPr>
        <p:spPr>
          <a:xfrm>
            <a:off x="10310867" y="4463525"/>
            <a:ext cx="3565" cy="7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31" idx="4"/>
            <a:endCxn id="44" idx="1"/>
          </p:cNvCxnSpPr>
          <p:nvPr/>
        </p:nvCxnSpPr>
        <p:spPr>
          <a:xfrm rot="5400000">
            <a:off x="7911265" y="5366142"/>
            <a:ext cx="1199315" cy="656556"/>
          </a:xfrm>
          <a:prstGeom prst="bentConnector4">
            <a:avLst>
              <a:gd name="adj1" fmla="val 39587"/>
              <a:gd name="adj2" fmla="val 13481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32" idx="4"/>
            <a:endCxn id="26" idx="3"/>
          </p:cNvCxnSpPr>
          <p:nvPr/>
        </p:nvCxnSpPr>
        <p:spPr>
          <a:xfrm rot="5400000">
            <a:off x="10069879" y="5170375"/>
            <a:ext cx="312323" cy="176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rot="16200000" flipH="1">
            <a:off x="10114161" y="5561482"/>
            <a:ext cx="383744" cy="590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182644" y="6044317"/>
            <a:ext cx="1385688" cy="499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스테이지 전환</a:t>
            </a:r>
            <a:endParaRPr lang="en-US" altLang="ko-KR" dirty="0" smtClean="0"/>
          </a:p>
        </p:txBody>
      </p:sp>
      <p:cxnSp>
        <p:nvCxnSpPr>
          <p:cNvPr id="46" name="꺾인 연결선 45"/>
          <p:cNvCxnSpPr>
            <a:stCxn id="30" idx="6"/>
            <a:endCxn id="44" idx="2"/>
          </p:cNvCxnSpPr>
          <p:nvPr/>
        </p:nvCxnSpPr>
        <p:spPr>
          <a:xfrm flipH="1">
            <a:off x="8875488" y="2660151"/>
            <a:ext cx="2681376" cy="3883688"/>
          </a:xfrm>
          <a:prstGeom prst="bentConnector4">
            <a:avLst>
              <a:gd name="adj1" fmla="val -8525"/>
              <a:gd name="adj2" fmla="val 1058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4" y="835284"/>
            <a:ext cx="8605823" cy="4781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62" y="835284"/>
            <a:ext cx="405591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시작할 때 랜덤 희망 직업 부여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플레이어는 모름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err="1" smtClean="0"/>
              <a:t>히든</a:t>
            </a:r>
            <a:r>
              <a:rPr lang="ko-KR" altLang="en-US" b="1" dirty="0" smtClean="0"/>
              <a:t> 스테이지 진입 조건</a:t>
            </a:r>
            <a:endParaRPr lang="en-US" altLang="ko-KR" b="1" dirty="0" smtClean="0"/>
          </a:p>
          <a:p>
            <a:r>
              <a:rPr lang="ko-KR" altLang="en-US" dirty="0" smtClean="0"/>
              <a:t>학생 때 나오는 장애물에</a:t>
            </a:r>
            <a:endParaRPr lang="en-US" altLang="ko-KR" dirty="0" smtClean="0"/>
          </a:p>
          <a:p>
            <a:r>
              <a:rPr lang="ko-KR" altLang="en-US" dirty="0" smtClean="0"/>
              <a:t>극악 확률로 </a:t>
            </a:r>
            <a:r>
              <a:rPr lang="ko-KR" altLang="en-US" dirty="0" err="1" smtClean="0"/>
              <a:t>히든</a:t>
            </a:r>
            <a:r>
              <a:rPr lang="ko-KR" altLang="en-US" dirty="0" smtClean="0"/>
              <a:t> 장애물 등장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분기 별 게임오버</a:t>
            </a:r>
            <a:endParaRPr lang="en-US" altLang="ko-KR" b="1" dirty="0" smtClean="0"/>
          </a:p>
          <a:p>
            <a:r>
              <a:rPr lang="ko-KR" altLang="en-US" dirty="0" smtClean="0"/>
              <a:t>성취도 달성 여부로 확인</a:t>
            </a:r>
            <a:endParaRPr lang="en-US" altLang="ko-KR" dirty="0" smtClean="0"/>
          </a:p>
          <a:p>
            <a:r>
              <a:rPr lang="ko-KR" altLang="en-US" b="1" dirty="0" smtClean="0"/>
              <a:t>상시 조건</a:t>
            </a:r>
            <a:endParaRPr lang="en-US" altLang="ko-KR" b="1" dirty="0"/>
          </a:p>
          <a:p>
            <a:r>
              <a:rPr lang="ko-KR" altLang="en-US" dirty="0" smtClean="0"/>
              <a:t>감정 게이지 </a:t>
            </a:r>
            <a:r>
              <a:rPr lang="en-US" altLang="ko-KR" dirty="0" smtClean="0"/>
              <a:t>-</a:t>
            </a:r>
          </a:p>
          <a:p>
            <a:r>
              <a:rPr lang="ko-KR" altLang="en-US" dirty="0" smtClean="0"/>
              <a:t>부정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GAME OVER</a:t>
            </a:r>
          </a:p>
          <a:p>
            <a:endParaRPr lang="en-US" altLang="ko-KR" dirty="0"/>
          </a:p>
          <a:p>
            <a:r>
              <a:rPr lang="ko-KR" altLang="en-US" b="1" dirty="0" smtClean="0"/>
              <a:t>성취 게이지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직업 성취도</a:t>
            </a:r>
            <a:endParaRPr lang="en-US" altLang="ko-KR" b="1" dirty="0" smtClean="0"/>
          </a:p>
          <a:p>
            <a:r>
              <a:rPr lang="ko-KR" altLang="en-US" dirty="0" smtClean="0"/>
              <a:t>직업 관련 아이템 먹으면 </a:t>
            </a:r>
            <a:r>
              <a:rPr lang="en-US" altLang="ko-KR" dirty="0" smtClean="0"/>
              <a:t>UP</a:t>
            </a:r>
          </a:p>
          <a:p>
            <a:r>
              <a:rPr lang="ko-KR" altLang="en-US" b="1" dirty="0" smtClean="0"/>
              <a:t>감정 게이지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스트레스 정도</a:t>
            </a:r>
            <a:endParaRPr lang="en-US" altLang="ko-KR" b="1" dirty="0" smtClean="0"/>
          </a:p>
          <a:p>
            <a:r>
              <a:rPr lang="ko-KR" altLang="en-US" dirty="0" smtClean="0"/>
              <a:t>스트레스 해소 관련 아이템</a:t>
            </a:r>
            <a:r>
              <a:rPr lang="en-US" altLang="ko-KR" dirty="0"/>
              <a:t> </a:t>
            </a:r>
            <a:r>
              <a:rPr lang="ko-KR" altLang="en-US" dirty="0" smtClean="0"/>
              <a:t>먹어야 함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408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5" y="291860"/>
            <a:ext cx="6056789" cy="3331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5" y="3756083"/>
            <a:ext cx="5263424" cy="2894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9705" y="1495812"/>
            <a:ext cx="3430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장애물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직업 관련된걸 찾아서 상호작용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성취도 상승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61826" y="511516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장애물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부딪히면 </a:t>
            </a:r>
            <a:r>
              <a:rPr lang="en-US" altLang="ko-KR" dirty="0" smtClean="0"/>
              <a:t>HP -1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58979" y="36974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히든스테이지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42536" y="188705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홍길동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618890" y="510581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홍길동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201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84426" y="94977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차별성</a:t>
              </a:r>
              <a:endPara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8878" y="1794497"/>
            <a:ext cx="118519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/>
              <a:t>스테이지가 분기별로 나누어져 </a:t>
            </a:r>
            <a:r>
              <a:rPr lang="ko-KR" altLang="en-US" b="1" dirty="0" smtClean="0"/>
              <a:t>있음</a:t>
            </a:r>
            <a:endParaRPr lang="en-US" altLang="ko-KR" b="1" dirty="0" smtClean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성취게이지 여부에 </a:t>
            </a:r>
            <a:r>
              <a:rPr lang="ko-KR" altLang="en-US" dirty="0" smtClean="0"/>
              <a:t>따라</a:t>
            </a:r>
            <a:r>
              <a:rPr lang="en-US" altLang="ko-KR" dirty="0"/>
              <a:t> </a:t>
            </a:r>
            <a:r>
              <a:rPr lang="ko-KR" altLang="en-US" dirty="0" smtClean="0"/>
              <a:t>분기별로 탈락이 결정됨</a:t>
            </a:r>
            <a:endParaRPr lang="en-US" altLang="ko-KR" dirty="0" smtClean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학생 분기 내에 있는 </a:t>
            </a:r>
            <a:r>
              <a:rPr lang="ko-KR" altLang="en-US" dirty="0" err="1" smtClean="0"/>
              <a:t>히든</a:t>
            </a:r>
            <a:r>
              <a:rPr lang="ko-KR" altLang="en-US" dirty="0" smtClean="0"/>
              <a:t> 아이템을 통해 </a:t>
            </a:r>
            <a:r>
              <a:rPr lang="ko-KR" altLang="en-US" dirty="0" err="1" smtClean="0"/>
              <a:t>히든</a:t>
            </a:r>
            <a:r>
              <a:rPr lang="ko-KR" altLang="en-US" dirty="0" smtClean="0"/>
              <a:t> 스테이지 분기로 진입 가능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b="1" dirty="0" smtClean="0"/>
              <a:t>캐릭터 </a:t>
            </a:r>
            <a:r>
              <a:rPr lang="ko-KR" altLang="en-US" b="1" dirty="0" err="1" smtClean="0"/>
              <a:t>컨셉</a:t>
            </a:r>
            <a:endParaRPr lang="en-US" altLang="ko-KR" b="1" dirty="0" smtClean="0"/>
          </a:p>
          <a:p>
            <a:pPr marL="800100" lvl="1" indent="-342900">
              <a:buFontTx/>
              <a:buAutoNum type="arabicPeriod"/>
            </a:pPr>
            <a:r>
              <a:rPr lang="ko-KR" altLang="en-US" dirty="0" smtClean="0"/>
              <a:t>유년기부터 장년기까지의 사람으로 고정되어 있음</a:t>
            </a:r>
            <a:endParaRPr lang="en-US" altLang="ko-KR" dirty="0" smtClean="0"/>
          </a:p>
          <a:p>
            <a:pPr marL="800100" lvl="1" indent="-342900">
              <a:buFontTx/>
              <a:buAutoNum type="arabicPeriod"/>
            </a:pPr>
            <a:r>
              <a:rPr lang="ko-KR" altLang="en-US" dirty="0" smtClean="0"/>
              <a:t>모두 </a:t>
            </a:r>
            <a:r>
              <a:rPr lang="ko-KR" altLang="en-US" dirty="0" smtClean="0"/>
              <a:t>같은 아기로 시작하지만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성장과 </a:t>
            </a:r>
            <a:r>
              <a:rPr lang="ko-KR" altLang="en-US" dirty="0" err="1" smtClean="0"/>
              <a:t>컨셉은</a:t>
            </a:r>
            <a:r>
              <a:rPr lang="ko-KR" altLang="en-US" dirty="0" smtClean="0"/>
              <a:t> 플레이어에게 달려있음</a:t>
            </a:r>
            <a:endParaRPr lang="en-US" altLang="ko-KR" dirty="0" smtClean="0"/>
          </a:p>
          <a:p>
            <a:pPr marL="800100" lvl="1" indent="-342900">
              <a:buFontTx/>
              <a:buAutoNum type="arabicPeriod"/>
            </a:pPr>
            <a:r>
              <a:rPr lang="ko-KR" altLang="en-US" dirty="0" smtClean="0"/>
              <a:t>흔히 볼 수 있는 현실 속 직업부터 판타지 세계 속 </a:t>
            </a:r>
            <a:r>
              <a:rPr lang="ko-KR" altLang="en-US" dirty="0" smtClean="0"/>
              <a:t>직업까지</a:t>
            </a:r>
            <a:r>
              <a:rPr lang="en-US" altLang="ko-KR" dirty="0"/>
              <a:t> </a:t>
            </a:r>
            <a:r>
              <a:rPr lang="ko-KR" altLang="en-US" dirty="0" smtClean="0"/>
              <a:t>다양한 직업 존재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 smtClean="0"/>
              <a:t>엔딩</a:t>
            </a:r>
            <a:r>
              <a:rPr lang="ko-KR" altLang="en-US" b="1" dirty="0" smtClean="0"/>
              <a:t> 존재</a:t>
            </a:r>
            <a:endParaRPr lang="en-US" altLang="ko-KR" b="1" dirty="0" smtClean="0"/>
          </a:p>
          <a:p>
            <a:pPr marL="800100" lvl="1" indent="-342900">
              <a:buFontTx/>
              <a:buAutoNum type="arabicPeriod"/>
            </a:pPr>
            <a:r>
              <a:rPr lang="ko-KR" altLang="en-US" dirty="0" smtClean="0"/>
              <a:t>일정 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(60</a:t>
            </a:r>
            <a:r>
              <a:rPr lang="ko-KR" altLang="en-US" dirty="0" smtClean="0"/>
              <a:t>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넘어가면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직업에 따른 </a:t>
            </a:r>
            <a:r>
              <a:rPr lang="ko-KR" altLang="en-US" dirty="0" err="1" smtClean="0"/>
              <a:t>엔딩이</a:t>
            </a:r>
            <a:r>
              <a:rPr lang="ko-KR" altLang="en-US" dirty="0" smtClean="0"/>
              <a:t> 나옴</a:t>
            </a:r>
            <a:endParaRPr lang="en-US" altLang="ko-KR" dirty="0" smtClean="0"/>
          </a:p>
          <a:p>
            <a:pPr marL="800100" lvl="1" indent="-342900">
              <a:buFontTx/>
              <a:buAutoNum type="arabicPeriod"/>
            </a:pPr>
            <a:r>
              <a:rPr lang="ko-KR" altLang="en-US" dirty="0" err="1" smtClean="0"/>
              <a:t>엔딩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이후에는 게임 초기화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수집 </a:t>
            </a:r>
            <a:r>
              <a:rPr lang="ko-KR" altLang="en-US" dirty="0" smtClean="0"/>
              <a:t>목록에 들어감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도감 느낌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800100" lvl="1" indent="-342900">
              <a:buFontTx/>
              <a:buAutoNum type="arabicPeriod"/>
            </a:pPr>
            <a:r>
              <a:rPr lang="ko-KR" altLang="en-US" dirty="0" smtClean="0"/>
              <a:t>성취도에 따른 </a:t>
            </a:r>
            <a:r>
              <a:rPr lang="ko-KR" altLang="en-US" dirty="0" err="1" smtClean="0"/>
              <a:t>엔딩</a:t>
            </a:r>
            <a:r>
              <a:rPr lang="ko-KR" altLang="en-US" dirty="0" smtClean="0"/>
              <a:t> 분기 존재 </a:t>
            </a:r>
            <a:r>
              <a:rPr lang="en-US" altLang="ko-KR" dirty="0" smtClean="0"/>
              <a:t>(60 – bad / 80 – normal / 100 – Good)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021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84426" y="94977"/>
            <a:ext cx="1852488" cy="854227"/>
            <a:chOff x="640080" y="-971550"/>
            <a:chExt cx="1660746" cy="76581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컨셉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 이미지</a:t>
              </a:r>
              <a:endPara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Forager - A ton of hats/skins/pets (Updated) by bee-exe on DeviantArt |  Pixel art characters, Pixel art tutorial, Pixel art gam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" y="1309762"/>
            <a:ext cx="4444381" cy="251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7586" y="38231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Forager</a:t>
            </a:r>
            <a:endParaRPr lang="ko-KR" altLang="en-US" dirty="0"/>
          </a:p>
        </p:txBody>
      </p:sp>
      <p:pic>
        <p:nvPicPr>
          <p:cNvPr id="1028" name="Picture 4" descr="깜찍한 도트로 귀여움 듬뿍! 힐링 어드벤처, 숲속의 작은 마녀 | 인디 인벤 - 인디 인벤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671" y="1309762"/>
            <a:ext cx="4642231" cy="179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39786" y="310862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숲속의</a:t>
            </a:r>
            <a:r>
              <a:rPr lang="ko-KR" altLang="en-US" dirty="0" smtClean="0"/>
              <a:t> 작은 마녀</a:t>
            </a:r>
            <a:endParaRPr lang="ko-KR" altLang="en-US" dirty="0"/>
          </a:p>
        </p:txBody>
      </p:sp>
      <p:pic>
        <p:nvPicPr>
          <p:cNvPr id="1030" name="Picture 6" descr="매니악 장르가 이렇게 대박을? &amp;#39;던그리드&amp;#39;가 재미있는 이유 | 1b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83" y="3712906"/>
            <a:ext cx="4257929" cy="23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43876" y="6152359"/>
            <a:ext cx="122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Dungreed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25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4790290"/>
            <a:ext cx="12192000" cy="2067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84426" y="94977"/>
            <a:ext cx="1852488" cy="854227"/>
            <a:chOff x="640080" y="-971550"/>
            <a:chExt cx="1660746" cy="76581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40401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업무분장</a:t>
              </a:r>
              <a:endPara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0" y="1047405"/>
            <a:ext cx="12192000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415" y="18006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기획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89934" y="1155896"/>
            <a:ext cx="95830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코어플레이 기획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캐릭터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</a:t>
            </a:r>
            <a:endParaRPr lang="en-US" altLang="ko-KR" dirty="0" smtClean="0"/>
          </a:p>
          <a:p>
            <a:r>
              <a:rPr lang="ko-KR" altLang="en-US" dirty="0" smtClean="0"/>
              <a:t>게임플레이 기획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엔딩</a:t>
            </a:r>
            <a:r>
              <a:rPr lang="ko-KR" altLang="en-US" dirty="0" smtClean="0"/>
              <a:t> 가짓수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 가짓수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스테이지 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방해물 및 적 연출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 연출</a:t>
            </a:r>
            <a:endParaRPr lang="en-US" altLang="ko-KR" dirty="0" smtClean="0"/>
          </a:p>
          <a:p>
            <a:r>
              <a:rPr lang="ko-KR" altLang="en-US" dirty="0" smtClean="0"/>
              <a:t>아트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확정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직업 표현 방식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스케줄 조정</a:t>
            </a:r>
            <a:endParaRPr lang="en-US" altLang="ko-KR" dirty="0" smtClean="0"/>
          </a:p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디자인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오브제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r>
              <a:rPr lang="ko-KR" altLang="en-US" dirty="0" smtClean="0"/>
              <a:t>도감 기획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직업 관련 도감 내용 기획</a:t>
            </a:r>
            <a:endParaRPr lang="en-US" altLang="ko-KR" dirty="0" smtClean="0"/>
          </a:p>
          <a:p>
            <a:r>
              <a:rPr lang="ko-KR" altLang="en-US" dirty="0" smtClean="0"/>
              <a:t>사운드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: BGM, </a:t>
            </a:r>
            <a:r>
              <a:rPr lang="en-US" altLang="ko-KR" dirty="0" err="1" smtClean="0"/>
              <a:t>foley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0415" y="36573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개발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89934" y="2987498"/>
            <a:ext cx="9583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코어플레이 구현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캐릭터 모션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캐릭터 이동에 따른 배경모션 구현</a:t>
            </a:r>
            <a:endParaRPr lang="en-US" altLang="ko-KR" dirty="0" smtClean="0"/>
          </a:p>
          <a:p>
            <a:r>
              <a:rPr lang="ko-KR" altLang="en-US" dirty="0" smtClean="0"/>
              <a:t>상호작용 구현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vs</a:t>
            </a:r>
            <a:r>
              <a:rPr lang="ko-KR" altLang="en-US" dirty="0" smtClean="0"/>
              <a:t>장애물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vs</a:t>
            </a:r>
            <a:r>
              <a:rPr lang="ko-KR" altLang="en-US" dirty="0" smtClean="0"/>
              <a:t>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vs</a:t>
            </a:r>
            <a:r>
              <a:rPr lang="ko-KR" altLang="en-US" dirty="0" smtClean="0"/>
              <a:t>배경</a:t>
            </a:r>
            <a:endParaRPr lang="en-US" altLang="ko-KR" dirty="0" smtClean="0"/>
          </a:p>
          <a:p>
            <a:r>
              <a:rPr lang="ko-KR" altLang="en-US" dirty="0" smtClean="0"/>
              <a:t>게이지 구현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감정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성취 게이지 구현 및 조건 설정</a:t>
            </a:r>
            <a:endParaRPr lang="en-US" altLang="ko-KR" dirty="0" smtClean="0"/>
          </a:p>
          <a:p>
            <a:r>
              <a:rPr lang="ko-KR" altLang="en-US" dirty="0" smtClean="0"/>
              <a:t>스테이지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스테이지 분기 별 탈락 여부 판별</a:t>
            </a:r>
            <a:endParaRPr lang="en-US" altLang="ko-KR" dirty="0" smtClean="0"/>
          </a:p>
          <a:p>
            <a:r>
              <a:rPr lang="ko-KR" altLang="en-US" dirty="0" smtClean="0"/>
              <a:t>게임플레이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오프닝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엔딩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 </a:t>
            </a:r>
            <a:r>
              <a:rPr lang="ko-KR" altLang="en-US" dirty="0" smtClean="0"/>
              <a:t>수집 저장 구현</a:t>
            </a:r>
            <a:endParaRPr lang="en-US" altLang="ko-KR" dirty="0"/>
          </a:p>
          <a:p>
            <a:r>
              <a:rPr lang="ko-KR" altLang="en-US" dirty="0" smtClean="0"/>
              <a:t>최적화 </a:t>
            </a:r>
            <a:r>
              <a:rPr lang="ko-KR" altLang="en-US" dirty="0" smtClean="0"/>
              <a:t>및 동작확인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낭비 스크립트 정렬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버그리포트 확인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0415" y="5543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아트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89935" y="4922749"/>
            <a:ext cx="9881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스테이지 별 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장애물 아트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횡 </a:t>
            </a:r>
            <a:r>
              <a:rPr lang="ko-KR" altLang="en-US" dirty="0" err="1" smtClean="0"/>
              <a:t>스크롤식</a:t>
            </a:r>
            <a:r>
              <a:rPr lang="ko-KR" altLang="en-US" dirty="0" smtClean="0"/>
              <a:t> 중복 배경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스테이지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컨셉에</a:t>
            </a:r>
            <a:r>
              <a:rPr lang="ko-KR" altLang="en-US" dirty="0" smtClean="0"/>
              <a:t> 맞게 </a:t>
            </a:r>
            <a:r>
              <a:rPr lang="en-US" altLang="ko-KR" dirty="0" smtClean="0"/>
              <a:t>5~10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캐릭터 모션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달리기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클리어</a:t>
            </a:r>
            <a:endParaRPr lang="en-US" altLang="ko-KR" dirty="0"/>
          </a:p>
          <a:p>
            <a:r>
              <a:rPr lang="ko-KR" altLang="en-US" dirty="0" smtClean="0"/>
              <a:t>적 모션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걷기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밟히기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눌리기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사망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히든</a:t>
            </a:r>
            <a:r>
              <a:rPr lang="en-US" altLang="ko-KR" dirty="0" smtClean="0"/>
              <a:t>]</a:t>
            </a:r>
            <a:endParaRPr lang="en-US" altLang="ko-KR" dirty="0" smtClean="0"/>
          </a:p>
          <a:p>
            <a:r>
              <a:rPr lang="ko-KR" altLang="en-US" dirty="0" smtClean="0"/>
              <a:t>직업 별 아이템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직업별 </a:t>
            </a:r>
            <a:r>
              <a:rPr lang="ko-KR" altLang="en-US" dirty="0" err="1" smtClean="0"/>
              <a:t>컨셉아이템</a:t>
            </a:r>
            <a:endParaRPr lang="en-US" altLang="ko-KR" dirty="0"/>
          </a:p>
          <a:p>
            <a:r>
              <a:rPr lang="ko-KR" altLang="en-US" dirty="0" smtClean="0"/>
              <a:t>화면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시작화면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내 </a:t>
            </a:r>
            <a:r>
              <a:rPr lang="en-US" altLang="ko-KR" dirty="0" smtClean="0"/>
              <a:t>UI, </a:t>
            </a:r>
            <a:r>
              <a:rPr lang="ko-KR" altLang="en-US" dirty="0" smtClean="0"/>
              <a:t>수집 목록 화면</a:t>
            </a:r>
            <a:endParaRPr lang="en-US" altLang="ko-KR" dirty="0"/>
          </a:p>
          <a:p>
            <a:r>
              <a:rPr lang="ko-KR" altLang="en-US" dirty="0" err="1" smtClean="0"/>
              <a:t>엔딩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엔딩에</a:t>
            </a:r>
            <a:r>
              <a:rPr lang="ko-KR" altLang="en-US" dirty="0" smtClean="0"/>
              <a:t> 맞는 이미지 아트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504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521</Words>
  <Application>Microsoft Office PowerPoint</Application>
  <PresentationFormat>와이드스크린</PresentationFormat>
  <Paragraphs>126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Microsoft 계정</cp:lastModifiedBy>
  <cp:revision>46</cp:revision>
  <dcterms:created xsi:type="dcterms:W3CDTF">2017-11-16T00:50:54Z</dcterms:created>
  <dcterms:modified xsi:type="dcterms:W3CDTF">2021-12-11T05:04:52Z</dcterms:modified>
</cp:coreProperties>
</file>